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70aa1550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70aa1550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715d346e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715d346e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715d346e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715d346e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270aa1550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270aa1550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715d346e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2715d346e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b9e1cd65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1b9e1cd65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1b9e1cd65c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1b9e1cd65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1b9e1cd65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1b9e1cd65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b9e1cd65c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b9e1cd65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1b9e1cd65c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1b9e1cd65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270aa155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270aa155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70aa1550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70aa1550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b9e1cd65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b9e1cd65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70aa1550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70aa1550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70aa1550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270aa1550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70aa1550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70aa1550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70aa1550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70aa1550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70aa15509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70aa1550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198344" y="155321"/>
            <a:ext cx="8747400" cy="48330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198344" y="2028976"/>
            <a:ext cx="891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8856502" y="2028976"/>
            <a:ext cx="891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685800" y="2020492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371600" y="3176543"/>
            <a:ext cx="64008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i="0"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27728" y="530915"/>
            <a:ext cx="3088546" cy="725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21053" l="0" r="10620" t="4954"/>
          <a:stretch/>
        </p:blipFill>
        <p:spPr>
          <a:xfrm>
            <a:off x="194953" y="156028"/>
            <a:ext cx="8754090" cy="483144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/>
          <p:nvPr/>
        </p:nvSpPr>
        <p:spPr>
          <a:xfrm>
            <a:off x="795353" y="1570075"/>
            <a:ext cx="7553400" cy="2003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4"/>
          <p:cNvSpPr/>
          <p:nvPr/>
        </p:nvSpPr>
        <p:spPr>
          <a:xfrm>
            <a:off x="795353" y="2057193"/>
            <a:ext cx="960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8252636" y="2068667"/>
            <a:ext cx="960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1124712" y="2154392"/>
            <a:ext cx="6894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2600"/>
              <a:buFont typeface="Arial"/>
              <a:buNone/>
              <a:defRPr b="1" sz="260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4"/>
          <p:cNvSpPr/>
          <p:nvPr/>
        </p:nvSpPr>
        <p:spPr>
          <a:xfrm>
            <a:off x="3366341" y="1194968"/>
            <a:ext cx="2411400" cy="7251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6179" y="1313542"/>
            <a:ext cx="2111642" cy="495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3305177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7910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720517"/>
            <a:ext cx="40386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720517"/>
            <a:ext cx="40386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457200" y="72502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457200" y="1730324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457200" y="2210146"/>
            <a:ext cx="4040100" cy="23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3" type="body"/>
          </p:nvPr>
        </p:nvSpPr>
        <p:spPr>
          <a:xfrm>
            <a:off x="4645033" y="173032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2" name="Google Shape;42;p7"/>
          <p:cNvSpPr txBox="1"/>
          <p:nvPr>
            <p:ph idx="4" type="body"/>
          </p:nvPr>
        </p:nvSpPr>
        <p:spPr>
          <a:xfrm>
            <a:off x="4645033" y="2210146"/>
            <a:ext cx="4041900" cy="23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457208" y="87830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3575050" y="878306"/>
            <a:ext cx="5111700" cy="3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4pPr>
            <a:lvl5pPr indent="-32385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/>
            </a:lvl5pPr>
            <a:lvl6pPr indent="-32385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57208" y="1804738"/>
            <a:ext cx="3008400" cy="27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type="title"/>
          </p:nvPr>
        </p:nvSpPr>
        <p:spPr>
          <a:xfrm>
            <a:off x="1792288" y="3600452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10"/>
          <p:cNvSpPr/>
          <p:nvPr>
            <p:ph idx="2" type="pic"/>
          </p:nvPr>
        </p:nvSpPr>
        <p:spPr>
          <a:xfrm>
            <a:off x="1792288" y="830179"/>
            <a:ext cx="5486400" cy="27156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1792288" y="4025507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73487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592125"/>
            <a:ext cx="8229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" name="Google Shape;8;p1"/>
          <p:cNvCxnSpPr/>
          <p:nvPr/>
        </p:nvCxnSpPr>
        <p:spPr>
          <a:xfrm>
            <a:off x="209006" y="4931330"/>
            <a:ext cx="6993600" cy="0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9" name="Google Shape;9;p1"/>
          <p:cNvSpPr/>
          <p:nvPr/>
        </p:nvSpPr>
        <p:spPr>
          <a:xfrm>
            <a:off x="287866" y="173874"/>
            <a:ext cx="8568300" cy="6948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"/>
          <p:cNvSpPr/>
          <p:nvPr/>
        </p:nvSpPr>
        <p:spPr>
          <a:xfrm>
            <a:off x="287867" y="302835"/>
            <a:ext cx="90600" cy="436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792685" y="302836"/>
            <a:ext cx="1894112" cy="44462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ctrTitle"/>
          </p:nvPr>
        </p:nvSpPr>
        <p:spPr>
          <a:xfrm>
            <a:off x="685800" y="2020492"/>
            <a:ext cx="7772400" cy="1102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CodeJudge</a:t>
            </a:r>
            <a:endParaRPr/>
          </a:p>
        </p:txBody>
      </p:sp>
      <p:sp>
        <p:nvSpPr>
          <p:cNvPr id="57" name="Google Shape;57;p11"/>
          <p:cNvSpPr txBox="1"/>
          <p:nvPr>
            <p:ph idx="1" type="subTitle"/>
          </p:nvPr>
        </p:nvSpPr>
        <p:spPr>
          <a:xfrm>
            <a:off x="1371600" y="3176555"/>
            <a:ext cx="6400800" cy="1542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Paul Schade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Laren Spear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Karthik Mohan Raj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Kathan Vyas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Page</a:t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4480" y="863325"/>
            <a:ext cx="5077071" cy="422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Past Attempts</a:t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925" y="863325"/>
            <a:ext cx="6829150" cy="42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 Mode</a:t>
            </a:r>
            <a:endParaRPr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1050" y="1257652"/>
            <a:ext cx="7244575" cy="310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062" y="863325"/>
            <a:ext cx="5981009" cy="428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 Page</a:t>
            </a:r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725" y="863325"/>
            <a:ext cx="6362776" cy="413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Dockerizing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Setting up cache volumes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ARM vs x86 issues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Chromedriver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Rails Way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structure.sql → schema.rb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Convention over configuration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Depending on external APIs can be dangerous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Glot.io went down and crippled our site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>
            <a:off x="1124712" y="2154392"/>
            <a:ext cx="68946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Vision</a:t>
            </a:r>
            <a:endParaRPr/>
          </a:p>
        </p:txBody>
      </p:sp>
      <p:sp>
        <p:nvSpPr>
          <p:cNvPr id="162" name="Google Shape;162;p27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code judging platform for A&amp;M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Professors can add problems for students to solve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Professors can add custom test cases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Support for more languages than major platforms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168" name="Google Shape;168;p28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Role system (admin, instructor, TA, student)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Instructors can add problems and test cases (either visible or hidden) to problems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Students can solve problems and see past attempts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Submitted code is compiled and run through glot.io API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Results are returned asynchronously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Supports 39 languages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Syntax highlighting &amp; light/dark theme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ajor use cases</a:t>
            </a:r>
            <a:endParaRPr/>
          </a:p>
        </p:txBody>
      </p: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	</a:t>
            </a:r>
            <a:endParaRPr/>
          </a:p>
        </p:txBody>
      </p:sp>
      <p:sp>
        <p:nvSpPr>
          <p:cNvPr id="63" name="Google Shape;63;p12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Problem statement</a:t>
            </a:r>
            <a:endParaRPr/>
          </a:p>
          <a:p>
            <a:pPr indent="-3810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Our Approach</a:t>
            </a:r>
            <a:endParaRPr/>
          </a:p>
          <a:p>
            <a:pPr indent="-3810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Database and Schema</a:t>
            </a:r>
            <a:endParaRPr/>
          </a:p>
          <a:p>
            <a:pPr indent="-3810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Features</a:t>
            </a:r>
            <a:endParaRPr/>
          </a:p>
          <a:p>
            <a:pPr indent="-3810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Implementation</a:t>
            </a:r>
            <a:endParaRPr/>
          </a:p>
          <a:p>
            <a:pPr indent="-3810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Final product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Develop a code judging tool for Texas A&amp;M University.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Instructors can add problems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Students have </a:t>
            </a:r>
            <a:r>
              <a:rPr lang="en"/>
              <a:t>unlimited attempts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Visible and hidden test cases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Multiple languages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Ruby on Rails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Postgres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Docker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Redis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Sidekiq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SCSS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Heroku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Schema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375" y="863333"/>
            <a:ext cx="7224095" cy="3975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Features: Roles System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225" y="1615550"/>
            <a:ext cx="1884624" cy="23416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" name="Google Shape;88;p16"/>
          <p:cNvGrpSpPr/>
          <p:nvPr/>
        </p:nvGrpSpPr>
        <p:grpSpPr>
          <a:xfrm>
            <a:off x="2628075" y="1428350"/>
            <a:ext cx="2523600" cy="2420000"/>
            <a:chOff x="2856675" y="1428350"/>
            <a:chExt cx="2523600" cy="2420000"/>
          </a:xfrm>
        </p:grpSpPr>
        <p:cxnSp>
          <p:nvCxnSpPr>
            <p:cNvPr id="89" name="Google Shape;89;p16"/>
            <p:cNvCxnSpPr/>
            <p:nvPr/>
          </p:nvCxnSpPr>
          <p:spPr>
            <a:xfrm flipH="1" rot="10800000">
              <a:off x="2856675" y="1428350"/>
              <a:ext cx="2434800" cy="1117500"/>
            </a:xfrm>
            <a:prstGeom prst="straightConnector1">
              <a:avLst/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" name="Google Shape;90;p16"/>
            <p:cNvCxnSpPr/>
            <p:nvPr/>
          </p:nvCxnSpPr>
          <p:spPr>
            <a:xfrm flipH="1" rot="10800000">
              <a:off x="2923275" y="2531050"/>
              <a:ext cx="2457000" cy="44400"/>
            </a:xfrm>
            <a:prstGeom prst="straightConnector1">
              <a:avLst/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" name="Google Shape;91;p16"/>
            <p:cNvCxnSpPr/>
            <p:nvPr/>
          </p:nvCxnSpPr>
          <p:spPr>
            <a:xfrm>
              <a:off x="2893675" y="2597650"/>
              <a:ext cx="2397900" cy="1250700"/>
            </a:xfrm>
            <a:prstGeom prst="straightConnector1">
              <a:avLst/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2" name="Google Shape;92;p16"/>
          <p:cNvSpPr txBox="1"/>
          <p:nvPr/>
        </p:nvSpPr>
        <p:spPr>
          <a:xfrm>
            <a:off x="5328525" y="1258125"/>
            <a:ext cx="120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</a:t>
            </a:r>
            <a:endParaRPr/>
          </a:p>
        </p:txBody>
      </p:sp>
      <p:sp>
        <p:nvSpPr>
          <p:cNvPr id="93" name="Google Shape;93;p16"/>
          <p:cNvSpPr txBox="1"/>
          <p:nvPr/>
        </p:nvSpPr>
        <p:spPr>
          <a:xfrm>
            <a:off x="5429100" y="2328225"/>
            <a:ext cx="120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</a:t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5380275" y="3620350"/>
            <a:ext cx="120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</a:t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6475625" y="1132300"/>
            <a:ext cx="2294100" cy="7254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Posting problems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 </a:t>
            </a:r>
            <a:r>
              <a:rPr lang="en"/>
              <a:t>test cases</a:t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6458625" y="2209050"/>
            <a:ext cx="2294100" cy="7254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Instructors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Checking test cases</a:t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6458625" y="3485175"/>
            <a:ext cx="2294100" cy="7254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Answering problems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Features: Code and Test Case </a:t>
            </a:r>
            <a:endParaRPr/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Given a problem: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The student answer can be in any one of 39 supported languages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All test cases for a given problem are checked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Students receive a report on passed vs failed test cases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The code is graded asynchronously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The page updates without having to refresh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Features: Authentication 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Handled with the Pundit Gem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Allows us to set permissions per method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Boolean function (called policy) to return whether authenticated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Policy is checked before controller action is executed</a:t>
            </a:r>
            <a:endParaRPr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/>
              <a:t>Can also be used to conditionally show UI elements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482600" y="169433"/>
            <a:ext cx="57657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Features: Other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Syntax highlighting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Light-Dark theme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Dockerized</a:t>
            </a:r>
            <a:r>
              <a:rPr lang="en"/>
              <a:t> version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File uploading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Asynchronous code grading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